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36" r:id="rId4"/>
    <p:sldId id="329" r:id="rId5"/>
    <p:sldId id="326" r:id="rId6"/>
    <p:sldId id="334" r:id="rId7"/>
    <p:sldId id="290" r:id="rId8"/>
    <p:sldId id="308" r:id="rId9"/>
    <p:sldId id="293" r:id="rId10"/>
    <p:sldId id="299" r:id="rId11"/>
    <p:sldId id="292" r:id="rId12"/>
    <p:sldId id="339" r:id="rId13"/>
    <p:sldId id="294" r:id="rId14"/>
    <p:sldId id="302" r:id="rId15"/>
    <p:sldId id="295" r:id="rId16"/>
    <p:sldId id="298" r:id="rId17"/>
    <p:sldId id="283" r:id="rId18"/>
    <p:sldId id="318" r:id="rId19"/>
    <p:sldId id="338" r:id="rId20"/>
    <p:sldId id="301" r:id="rId21"/>
    <p:sldId id="267" r:id="rId22"/>
    <p:sldId id="319" r:id="rId23"/>
    <p:sldId id="282" r:id="rId24"/>
    <p:sldId id="316" r:id="rId25"/>
    <p:sldId id="330" r:id="rId26"/>
    <p:sldId id="337" r:id="rId27"/>
    <p:sldId id="335" r:id="rId28"/>
    <p:sldId id="340" r:id="rId29"/>
    <p:sldId id="331" r:id="rId30"/>
    <p:sldId id="332" r:id="rId31"/>
    <p:sldId id="33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75A2D"/>
    <a:srgbClr val="99FFCC"/>
    <a:srgbClr val="A0FABE"/>
    <a:srgbClr val="5D7E00"/>
    <a:srgbClr val="9E4F00"/>
    <a:srgbClr val="CC3300"/>
    <a:srgbClr val="EE7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0B43-34F3-4BAD-A717-4DD0C0963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2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4AB1-94F6-4DC9-BFA2-378E967AD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5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D127-2A45-4273-A04A-C496B7555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73DF-293A-4EAD-9AAB-74E8459C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C084-D927-4642-AAA8-044FC683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2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D988-4023-4199-BEDC-F45AB77D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5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316A-03AB-4C4D-9DB1-63AA0665C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BECC-4F39-4575-B31C-BEF74131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C0A48-E459-4E62-992B-29DE42A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9935-F967-4DF8-BD2A-61A3B92D2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1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2D1D-9352-4C34-A250-D33E3BEF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5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ED4C3A-3723-4494-A6F5-130846ABA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slideLayouts/slideLayout7.xml" Type="http://schemas.openxmlformats.org/officeDocument/2006/relationships/slideLayout"/><Relationship Id="rId1" Target="file:///C:\Users\&#1042;&#1089;&#1077;%20&#1087;&#1088;&#1086;&#1095;&#1080;&#1077;\Desktop\&#1075;&#1077;&#1088;&#1086;&#1080;%20&#1088;&#1086;&#1089;&#1089;&#1080;&#1080;\&#1075;&#1077;&#1088;&#1086;&#1080;%20&#1088;&#1086;&#1089;&#1089;&#1080;&#1080;%20&#1084;&#1086;&#1077;&#1081;.wmv" TargetMode="External" Type="http://schemas.openxmlformats.org/officeDocument/2006/relationships/video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 Героев Отечества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Дмитрий Донской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268413"/>
            <a:ext cx="527685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Князь Московский и Владимирский построил новый каменный Кремль в Москве. Открыто вступил в борьбу   с иноземными захватчиками.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Повёл князь войско  на берег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реки Дон, в  просторное поле.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Надев доспехи рядового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воина, сражался со всеми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в первых  рядах.</a:t>
            </a:r>
          </a:p>
        </p:txBody>
      </p:sp>
      <p:pic>
        <p:nvPicPr>
          <p:cNvPr id="7173" name="Picture 6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1750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042988" y="5373688"/>
            <a:ext cx="55514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Это была   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Куликовская битва</a:t>
            </a:r>
          </a:p>
        </p:txBody>
      </p:sp>
      <p:pic>
        <p:nvPicPr>
          <p:cNvPr id="8" name="Picture 5" descr="s009901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365625"/>
            <a:ext cx="15922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тех пор и стали называть его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Донским</a:t>
            </a:r>
          </a:p>
        </p:txBody>
      </p:sp>
      <p:pic>
        <p:nvPicPr>
          <p:cNvPr id="8195" name="Picture 4" descr="Donskoy%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27066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s009902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24892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419475" y="5300663"/>
            <a:ext cx="543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С радостью встречала Москва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князя Дмитрия Донского.</a:t>
            </a:r>
          </a:p>
        </p:txBody>
      </p:sp>
      <p:pic>
        <p:nvPicPr>
          <p:cNvPr id="7" name="Picture 4" descr="orden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К.Минин  и  Д.Пожарский</a:t>
            </a:r>
          </a:p>
        </p:txBody>
      </p:sp>
      <p:pic>
        <p:nvPicPr>
          <p:cNvPr id="6147" name="Picture 4" descr="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1005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16463" y="1341438"/>
            <a:ext cx="38354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«Добрый памятник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поставлен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 героям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 страной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знак того,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был избавлен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несчастья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родной»</a:t>
            </a:r>
          </a:p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</a:t>
            </a:r>
          </a:p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польско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шведских</a:t>
            </a:r>
          </a:p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захватчиков</a:t>
            </a:r>
          </a:p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Александр Васильевич Суворов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484313"/>
            <a:ext cx="4835525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Полководец, имя которого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составляет честь и славу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РОССИИ!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себя прославлял,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 Россию защищал.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Тяжело в учении –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легко в бою».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jivopis_st590_suv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382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крас орд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4828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Переход через Альпы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557338"/>
            <a:ext cx="4752975" cy="43481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Предстояло совершить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немыслимое: перейти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высочайшие вершины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Альп, покрытые льдом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снегом.</a:t>
            </a:r>
          </a:p>
        </p:txBody>
      </p:sp>
      <p:pic>
        <p:nvPicPr>
          <p:cNvPr id="10244" name="Picture 4" descr="суво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6957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40200" y="4437063"/>
            <a:ext cx="5508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Один Бог может наградить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Вас за то, что Вы сделали!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Нет наград, достойных вашей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храбрости и искусства».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Михаил  Илларионович Кутузов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Мудрый, добрый,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заботливый командир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с Наполеоном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Бородинское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сражение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1268" name="Picture 4" descr="kutuzov_m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3416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71550" y="5229225"/>
            <a:ext cx="5545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«Нельзя загубить остаток  войска.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Без войска погибнет вся Россия,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 с войском мы  вернём Москву».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Памятники   Кутузову</a:t>
            </a:r>
          </a:p>
        </p:txBody>
      </p:sp>
      <p:pic>
        <p:nvPicPr>
          <p:cNvPr id="12291" name="Picture 4" descr="к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4940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repphoto_11171_9009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00213"/>
            <a:ext cx="3386138" cy="4525962"/>
          </a:xfrm>
          <a:noFill/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827088" y="6237288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Петербурге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011863" y="623728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</a:t>
            </a:r>
          </a:p>
        </p:txBody>
      </p:sp>
      <p:pic>
        <p:nvPicPr>
          <p:cNvPr id="53256" name="Picture 8" descr="орден Кутуз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31686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  <p:bldP spid="11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забыт подвиг солдата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славу Отечества!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P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7233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68538" y="2060575"/>
            <a:ext cx="568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Гражданская война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78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3" y="333375"/>
            <a:ext cx="9155113" cy="1281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Великая  Отечественная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война 1941-1945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387" name="Picture 4" descr="1257525763_4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6191250" cy="4419600"/>
          </a:xfrm>
          <a:noFill/>
        </p:spPr>
      </p:pic>
      <p:pic>
        <p:nvPicPr>
          <p:cNvPr id="79877" name="Picture 5" descr="FujREgkO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57610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Gordeev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20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05S0147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636838"/>
            <a:ext cx="2160587" cy="3538537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795637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</a:t>
            </a:r>
          </a:p>
          <a:p>
            <a:pPr algn="ctr">
              <a:defRPr/>
            </a:pPr>
            <a:r>
              <a:rPr lang="ru-RU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</a:t>
            </a:r>
            <a:endParaRPr lang="ru-RU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476250"/>
            <a:ext cx="79216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каждую эпоху есть свои</a:t>
            </a:r>
          </a:p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ГЕРОИ -  это люди, которые отважно защищали своё Отечество, внесли огромный вклад в историю своей страны. </a:t>
            </a:r>
          </a:p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которые совершили подвиг,   многие из них пожертвовали своей жизнью  во  благо Родины.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 descr="H: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40179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Маршал Г.К.Жуков</a:t>
            </a:r>
            <a:endParaRPr lang="ru-RU" sz="5400" dirty="0" smtClean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8" name="Picture 2" descr="C:\Documents and Settings\Ученик\Рабочий стол\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956050" cy="48863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5193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:\0_94aa9_c040512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25923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Афганистан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20737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Чечня – наша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боль и скорбь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85913"/>
            <a:ext cx="48244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3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5106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762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Герои наших дней –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защитники Отечества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phoca_thumb_l_a_5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Мама\Мои документы\Мои рисунки\Russian_paratroopers_9_may_2005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581128"/>
            <a:ext cx="421217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Отечества</a:t>
            </a:r>
            <a:endParaRPr lang="ru-RU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5084763"/>
            <a:ext cx="75612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имеющимся данным, общее число награждённых  составляет  более 1000 человек, из них около 500  награждены посмертно. </a:t>
            </a:r>
            <a:r>
              <a:rPr lang="ru-RU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481762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ordenl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908050"/>
            <a:ext cx="2447925" cy="2625725"/>
          </a:xfrm>
          <a:noFill/>
        </p:spPr>
      </p:pic>
      <p:pic>
        <p:nvPicPr>
          <p:cNvPr id="5" name="Picture 4" descr="ONev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590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крас орд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4828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орден Кутуз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24495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288" y="5300663"/>
            <a:ext cx="439261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Михаила   Кутузова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063" y="3429000"/>
            <a:ext cx="39243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Дмитрия Донского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80975" y="3357563"/>
            <a:ext cx="39243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 Александра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Суворова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775" y="333375"/>
            <a:ext cx="39243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Александра Невского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estival.1september.ru/articles/525320/img5.jpg"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44675"/>
            <a:ext cx="3000375" cy="2214563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descr="C:\Documents and Settings\Admin\Рабочий стол\05S0147.bmp"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1928812" cy="3160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19700" y="5373688"/>
            <a:ext cx="367982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b="1" dirty="0" lang="ru-RU" sz="28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    </a:t>
            </a:r>
            <a:r>
              <a:rPr b="1" dirty="0" lang="ru-RU" sz="320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Медаль Героя</a:t>
            </a:r>
          </a:p>
          <a:p>
            <a:pPr>
              <a:defRPr/>
            </a:pPr>
            <a:r>
              <a:rPr b="1" dirty="0" lang="ru-RU" sz="320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 Советского Союза</a:t>
            </a:r>
            <a:endParaRPr b="1" dirty="0" lang="ru-RU" sz="320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H:\051053057054057054052.jpg" id="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 bwMode="auto">
          <a:xfrm>
            <a:off x="900113" y="2205038"/>
            <a:ext cx="2143125" cy="29225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5373688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b="1" dirty="0" lang="ru-RU" sz="320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Золотая звезда Героя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813" y="333375"/>
            <a:ext cx="61563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b="1" dirty="0" lang="ru-RU" sz="40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Орден Святого Георгия</a:t>
            </a:r>
          </a:p>
          <a:p>
            <a:pPr algn="ctr">
              <a:defRPr/>
            </a:pPr>
            <a:r>
              <a:rPr b="1" dirty="0" lang="ru-RU" sz="40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Победоносца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агаринЮрий Алексе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1873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Serenity\Pictures\shoi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17065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813" y="333375"/>
            <a:ext cx="66246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 Ваши Имена!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1331913" y="5373688"/>
            <a:ext cx="38258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Шойгу Сергей </a:t>
            </a:r>
            <a:r>
              <a:rPr lang="ru-RU" sz="1800" b="1" kern="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Кужугетович</a:t>
            </a:r>
            <a:endParaRPr lang="ru-RU" sz="1800" b="1" kern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Министр обороны </a:t>
            </a:r>
            <a:r>
              <a:rPr lang="ru-RU" sz="1800" b="1" kern="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Рф</a:t>
            </a:r>
            <a:endParaRPr lang="ru-RU" sz="1800" b="1" kern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Герой России</a:t>
            </a:r>
            <a:r>
              <a:rPr lang="ru-RU" sz="2800" kern="0" dirty="0">
                <a:latin typeface="+mn-lt"/>
              </a:rPr>
              <a:t/>
            </a:r>
            <a:br>
              <a:rPr lang="ru-RU" sz="2800" kern="0" dirty="0">
                <a:latin typeface="+mn-lt"/>
              </a:rPr>
            </a:br>
            <a:r>
              <a:rPr lang="ru-RU" sz="2800" kern="0" dirty="0">
                <a:latin typeface="+mn-lt"/>
              </a:rPr>
              <a:t>    </a:t>
            </a:r>
          </a:p>
        </p:txBody>
      </p:sp>
      <p:pic>
        <p:nvPicPr>
          <p:cNvPr id="30726" name="Picture 2" descr="http://www.rusdemotivator.ru/uploads/04-25-12/1335379305-major-solnce-nikto-krome-men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1877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3"/>
          <p:cNvSpPr txBox="1">
            <a:spLocks/>
          </p:cNvSpPr>
          <p:nvPr/>
        </p:nvSpPr>
        <p:spPr bwMode="auto">
          <a:xfrm>
            <a:off x="2339975" y="1196975"/>
            <a:ext cx="38258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Юрий Алексеевич Гагарин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Первый космонавт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800" b="1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Герой России</a:t>
            </a:r>
            <a:r>
              <a:rPr lang="ru-RU" sz="3200" kern="0" dirty="0">
                <a:latin typeface="+mn-lt"/>
              </a:rPr>
              <a:t/>
            </a:r>
            <a:br>
              <a:rPr lang="ru-RU" sz="3200" kern="0" dirty="0">
                <a:latin typeface="+mn-lt"/>
              </a:rPr>
            </a:br>
            <a:r>
              <a:rPr lang="ru-RU" sz="3200" kern="0" dirty="0">
                <a:latin typeface="+mn-lt"/>
              </a:rPr>
              <a:t/>
            </a:r>
            <a:br>
              <a:rPr lang="ru-RU" sz="3200" kern="0" dirty="0">
                <a:latin typeface="+mn-lt"/>
              </a:rPr>
            </a:br>
            <a:r>
              <a:rPr lang="ru-RU" sz="3200" kern="0" dirty="0">
                <a:latin typeface="+mn-lt"/>
              </a:rPr>
              <a:t>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341438"/>
            <a:ext cx="417671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удостоенных  звания — лётчики-космонавты, военнослужащие, участники Великой Отечественной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и иных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боевых действий, лётчики-испытатели, спортсмены,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разведчики, учёные 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многие другие.</a:t>
            </a:r>
          </a:p>
        </p:txBody>
      </p:sp>
      <p:pic>
        <p:nvPicPr>
          <p:cNvPr id="29698" name="Picture 2" descr="http://zabort.ru/uploads/images/00/60/57/2010/11/06/2aa5cf8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754876" cy="38884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620713"/>
            <a:ext cx="7129463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2007 году по инициативе президента страны Владимира Владимировича Путина было внесено изменение в федеральный закон Российской Федерации «О днях воинской славы и памятных датах России», в соответствии с которым</a:t>
            </a:r>
          </a:p>
          <a:p>
            <a:pPr algn="ctr">
              <a:defRPr/>
            </a:pPr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декабря  был  установлен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 памяти  Героев  Отечества. 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Users\Светлана Николаевна\Documents\Мои документы\мои рисунки\анимация  + картинки\праздники, надписи\1430657-382a9d484d8bac3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9400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ерои россии мое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645024"/>
            <a:ext cx="727280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подвигах - стихи слагают.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славе – песни создают.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“Герои никогда не умирают,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Герои в нашей памяти живут!”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96752"/>
            <a:ext cx="576064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 Российской  Федерации </a:t>
            </a:r>
            <a:r>
              <a:rPr lang="ru-RU" sz="2800" dirty="0"/>
              <a:t>—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 награда 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— звание, присваиваемое за заслуги перед государством и народом, связанные с совершением геройского подвига.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Герою Российской Федерации вручается знак особого отличия — медаль «Золотая Звезда».</a:t>
            </a:r>
          </a:p>
        </p:txBody>
      </p:sp>
      <p:pic>
        <p:nvPicPr>
          <p:cNvPr id="6147" name="Picture 2" descr="Hero of the Russian Federation 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5213"/>
            <a:ext cx="22018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Герои Отечества: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прошлое, настоящее, будущее.</a:t>
            </a:r>
          </a:p>
        </p:txBody>
      </p:sp>
      <p:pic>
        <p:nvPicPr>
          <p:cNvPr id="3075" name="Picture 4" descr="alexander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2398712" cy="4525962"/>
          </a:xfrm>
          <a:noFill/>
        </p:spPr>
      </p:pic>
      <p:pic>
        <p:nvPicPr>
          <p:cNvPr id="98309" name="Picture 5" descr="267064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455136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9706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28466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03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 Святого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Георгия Победоносца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Содержимое 3" descr="http://festival.1september.ru/articles/525320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557338"/>
            <a:ext cx="3600450" cy="1911350"/>
          </a:xfrm>
        </p:spPr>
      </p:pic>
      <p:pic>
        <p:nvPicPr>
          <p:cNvPr id="4100" name="Picture 2" descr="G:\11\Случаи вычитания 14-\news_img_file_223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228975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475" y="3789363"/>
            <a:ext cx="51482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времена правления императрицы Екатерины II, 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ею был учреждён  орден  </a:t>
            </a:r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Святого Георгия Победоносца,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 награждали за МУЖЕСТВО, ОТВАГУ, ГЕРОИЗМ.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Александр Невский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700213"/>
            <a:ext cx="4895850" cy="3778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   Его имя – одно из самых светлых  и любимых русским  народом.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Великий  русский полководец  обезопасил западные  границы  Руси.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   Битва со Шведами на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   реке Неве  дала ему  историческое  имя –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Невский.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alex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8797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Битва на Чудском озере. 1242 год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«Ледовое побоище»</a:t>
            </a:r>
          </a:p>
        </p:txBody>
      </p:sp>
      <p:pic>
        <p:nvPicPr>
          <p:cNvPr id="5123" name="Picture 4" descr="ледовое побоище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92375"/>
            <a:ext cx="4968875" cy="3729038"/>
          </a:xfrm>
          <a:noFill/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00113" y="1412875"/>
            <a:ext cx="77803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«…И возвратился князь 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Александр с победою…»</a:t>
            </a:r>
          </a:p>
        </p:txBody>
      </p:sp>
      <p:pic>
        <p:nvPicPr>
          <p:cNvPr id="5" name="Picture 4" descr="александр не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2492375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Александра Невского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268413"/>
            <a:ext cx="52197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Это одна из высших наград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России.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 время Великой Отечественной войны  этим орденом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награждались командиры,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проявившие отвагу.</a:t>
            </a:r>
          </a:p>
        </p:txBody>
      </p:sp>
      <p:pic>
        <p:nvPicPr>
          <p:cNvPr id="6148" name="Picture 4" descr="ONev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845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50px-Order_of_Alexander_Nev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29876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521</Words>
  <Application>Microsoft Office PowerPoint</Application>
  <PresentationFormat>Экран (4:3)</PresentationFormat>
  <Paragraphs>125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Boyarsky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Отечества:  прошлое, настоящее, будущее.</vt:lpstr>
      <vt:lpstr>Орден  Святого  Георгия Победоносца</vt:lpstr>
      <vt:lpstr>Александр Невский</vt:lpstr>
      <vt:lpstr>Битва на Чудском озере. 1242 год «Ледовое побоище»</vt:lpstr>
      <vt:lpstr>Орден Александра Невского</vt:lpstr>
      <vt:lpstr>Дмитрий Донской</vt:lpstr>
      <vt:lpstr>С тех пор и стали называть его  Донским</vt:lpstr>
      <vt:lpstr>К.Минин  и  Д.Пожарский</vt:lpstr>
      <vt:lpstr>Александр Васильевич Суворов</vt:lpstr>
      <vt:lpstr>Переход через Альпы</vt:lpstr>
      <vt:lpstr>Михаил  Илларионович Кутузов</vt:lpstr>
      <vt:lpstr>Памятники   Кутузову</vt:lpstr>
      <vt:lpstr>Не забыт подвиг солдата  во славу Отечества!</vt:lpstr>
      <vt:lpstr>Великая  Отечественная  война 1941-1945 </vt:lpstr>
      <vt:lpstr>Презентация PowerPoint</vt:lpstr>
      <vt:lpstr>Маршал Г.К.Жуков</vt:lpstr>
      <vt:lpstr>Афганистан</vt:lpstr>
      <vt:lpstr>Чечня – наша  боль и скорбь</vt:lpstr>
      <vt:lpstr>Герои наших дней –  защитники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Виталий                       Александрович                            Закруткин   «Матерь человеческая» (фрагмент из  повести)</dc:title>
  <dc:creator>User</dc:creator>
  <cp:lastModifiedBy>Admin</cp:lastModifiedBy>
  <cp:revision>38</cp:revision>
  <dcterms:created xsi:type="dcterms:W3CDTF">2008-06-25T16:49:17Z</dcterms:created>
  <dcterms:modified xsi:type="dcterms:W3CDTF">2018-08-19T08:32:30Z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1691973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